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ACBE-F843-4698-80D2-E6116CCC8AA6}" type="datetimeFigureOut">
              <a:rPr lang="ko-KR" altLang="en-US" smtClean="0"/>
              <a:t>2013-02-20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DEEC-0174-4995-B73B-B8819AB3D6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ACBE-F843-4698-80D2-E6116CCC8AA6}" type="datetimeFigureOut">
              <a:rPr lang="ko-KR" altLang="en-US" smtClean="0"/>
              <a:t>2013-02-20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DEEC-0174-4995-B73B-B8819AB3D6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ACBE-F843-4698-80D2-E6116CCC8AA6}" type="datetimeFigureOut">
              <a:rPr lang="ko-KR" altLang="en-US" smtClean="0"/>
              <a:t>2013-02-20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DEEC-0174-4995-B73B-B8819AB3D6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ACBE-F843-4698-80D2-E6116CCC8AA6}" type="datetimeFigureOut">
              <a:rPr lang="ko-KR" altLang="en-US" smtClean="0"/>
              <a:t>2013-02-20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DEEC-0174-4995-B73B-B8819AB3D6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ACBE-F843-4698-80D2-E6116CCC8AA6}" type="datetimeFigureOut">
              <a:rPr lang="ko-KR" altLang="en-US" smtClean="0"/>
              <a:t>2013-02-20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DEEC-0174-4995-B73B-B8819AB3D6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ACBE-F843-4698-80D2-E6116CCC8AA6}" type="datetimeFigureOut">
              <a:rPr lang="ko-KR" altLang="en-US" smtClean="0"/>
              <a:t>2013-02-20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DEEC-0174-4995-B73B-B8819AB3D6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ACBE-F843-4698-80D2-E6116CCC8AA6}" type="datetimeFigureOut">
              <a:rPr lang="ko-KR" altLang="en-US" smtClean="0"/>
              <a:t>2013-02-20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DEEC-0174-4995-B73B-B8819AB3D6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ACBE-F843-4698-80D2-E6116CCC8AA6}" type="datetimeFigureOut">
              <a:rPr lang="ko-KR" altLang="en-US" smtClean="0"/>
              <a:t>2013-02-20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DEEC-0174-4995-B73B-B8819AB3D6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ACBE-F843-4698-80D2-E6116CCC8AA6}" type="datetimeFigureOut">
              <a:rPr lang="ko-KR" altLang="en-US" smtClean="0"/>
              <a:t>2013-02-20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DEEC-0174-4995-B73B-B8819AB3D6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ACBE-F843-4698-80D2-E6116CCC8AA6}" type="datetimeFigureOut">
              <a:rPr lang="ko-KR" altLang="en-US" smtClean="0"/>
              <a:t>2013-02-20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DEEC-0174-4995-B73B-B8819AB3D6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ACBE-F843-4698-80D2-E6116CCC8AA6}" type="datetimeFigureOut">
              <a:rPr lang="ko-KR" altLang="en-US" smtClean="0"/>
              <a:t>2013-02-20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DEEC-0174-4995-B73B-B8819AB3D6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4ACBE-F843-4698-80D2-E6116CCC8AA6}" type="datetimeFigureOut">
              <a:rPr lang="ko-KR" altLang="en-US" smtClean="0"/>
              <a:t>2013-02-20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2DEEC-0174-4995-B73B-B8819AB3D6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그림 30" descr="볼막대.pn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866732" y="5266261"/>
            <a:ext cx="7009821" cy="597359"/>
          </a:xfrm>
          <a:prstGeom prst="rect">
            <a:avLst/>
          </a:prstGeom>
        </p:spPr>
      </p:pic>
      <p:pic>
        <p:nvPicPr>
          <p:cNvPr id="30" name="그림 29" descr="볼막대.pn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09529" y="4409005"/>
            <a:ext cx="7009821" cy="597359"/>
          </a:xfrm>
          <a:prstGeom prst="rect">
            <a:avLst/>
          </a:prstGeom>
        </p:spPr>
      </p:pic>
      <p:pic>
        <p:nvPicPr>
          <p:cNvPr id="29" name="그림 28" descr="볼막대.pn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766638" y="3551749"/>
            <a:ext cx="7009821" cy="597359"/>
          </a:xfrm>
          <a:prstGeom prst="rect">
            <a:avLst/>
          </a:prstGeom>
        </p:spPr>
      </p:pic>
      <p:pic>
        <p:nvPicPr>
          <p:cNvPr id="28" name="그림 27" descr="볼막대.pn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166577" y="2694493"/>
            <a:ext cx="7009821" cy="597359"/>
          </a:xfrm>
          <a:prstGeom prst="rect">
            <a:avLst/>
          </a:prstGeom>
        </p:spPr>
      </p:pic>
      <p:pic>
        <p:nvPicPr>
          <p:cNvPr id="27" name="그림 26" descr="볼막대.pn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766544" y="1837237"/>
            <a:ext cx="7009821" cy="5973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28596" y="214290"/>
            <a:ext cx="18774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0000" endA="300" endPos="50000" dist="60007" dir="5400000" sy="-100000" algn="bl" rotWithShape="0"/>
                </a:effectLst>
              </a:rPr>
              <a:t>목차</a:t>
            </a:r>
            <a:endParaRPr lang="ko-KR" alt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0000" endA="300" endPos="50000" dist="60007" dir="5400000" sy="-100000" algn="bl" rotWithShape="0"/>
              </a:effectLst>
            </a:endParaRPr>
          </a:p>
        </p:txBody>
      </p:sp>
      <p:grpSp>
        <p:nvGrpSpPr>
          <p:cNvPr id="21" name="그룹 20"/>
          <p:cNvGrpSpPr/>
          <p:nvPr/>
        </p:nvGrpSpPr>
        <p:grpSpPr>
          <a:xfrm>
            <a:off x="1357290" y="1714488"/>
            <a:ext cx="3590927" cy="842857"/>
            <a:chOff x="2500298" y="1421592"/>
            <a:chExt cx="3590927" cy="842857"/>
          </a:xfrm>
        </p:grpSpPr>
        <p:pic>
          <p:nvPicPr>
            <p:cNvPr id="6" name="그림 5" descr="ball-배경없음.png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2500298" y="1421592"/>
              <a:ext cx="842857" cy="84285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657872" y="1427522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4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1</a:t>
              </a:r>
              <a:endParaRPr lang="ko-KR" alt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36331" y="1519855"/>
              <a:ext cx="26548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6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첫번째</a:t>
              </a:r>
              <a:r>
                <a:rPr lang="ko-KR" altLang="en-US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목차</a:t>
              </a:r>
              <a:endParaRPr lang="ko-KR" alt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1910934" y="2571744"/>
            <a:ext cx="3590927" cy="842857"/>
            <a:chOff x="2500298" y="2344930"/>
            <a:chExt cx="3590927" cy="842857"/>
          </a:xfrm>
        </p:grpSpPr>
        <p:pic>
          <p:nvPicPr>
            <p:cNvPr id="7" name="그림 6" descr="ball-배경없음.png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2500298" y="2344930"/>
              <a:ext cx="842857" cy="842857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2657872" y="2350860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4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2</a:t>
              </a:r>
              <a:endParaRPr lang="ko-KR" alt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436331" y="2443193"/>
              <a:ext cx="26548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60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두번째</a:t>
              </a:r>
              <a:r>
                <a:rPr lang="ko-KR" altLang="en-US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목차</a:t>
              </a:r>
              <a:endParaRPr lang="ko-KR" alt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2464579" y="3429000"/>
            <a:ext cx="3590927" cy="842857"/>
            <a:chOff x="2500298" y="3303984"/>
            <a:chExt cx="3590927" cy="842857"/>
          </a:xfrm>
        </p:grpSpPr>
        <p:pic>
          <p:nvPicPr>
            <p:cNvPr id="5" name="그림 4" descr="ball-배경없음.png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2500298" y="3303984"/>
              <a:ext cx="842857" cy="842857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2643176" y="3309914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4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3</a:t>
              </a:r>
              <a:endParaRPr lang="ko-KR" alt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36331" y="3402247"/>
              <a:ext cx="26548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6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세번째</a:t>
              </a:r>
              <a:r>
                <a:rPr lang="ko-KR" altLang="en-US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목차</a:t>
              </a:r>
              <a:endParaRPr lang="ko-KR" alt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3018224" y="4286256"/>
            <a:ext cx="3590927" cy="842857"/>
            <a:chOff x="2500298" y="4271397"/>
            <a:chExt cx="3590927" cy="842857"/>
          </a:xfrm>
        </p:grpSpPr>
        <p:pic>
          <p:nvPicPr>
            <p:cNvPr id="9" name="그림 8" descr="ball-배경없음.png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2500298" y="4271397"/>
              <a:ext cx="842857" cy="84285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657872" y="4277327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4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4</a:t>
              </a:r>
              <a:endParaRPr lang="ko-KR" alt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436331" y="4369660"/>
              <a:ext cx="26548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60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네번째</a:t>
              </a:r>
              <a:r>
                <a:rPr lang="ko-KR" altLang="en-US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목차</a:t>
              </a:r>
              <a:endParaRPr lang="ko-KR" alt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3571868" y="5143512"/>
            <a:ext cx="4052592" cy="842857"/>
            <a:chOff x="2500298" y="5214950"/>
            <a:chExt cx="4052592" cy="842857"/>
          </a:xfrm>
        </p:grpSpPr>
        <p:pic>
          <p:nvPicPr>
            <p:cNvPr id="8" name="그림 7" descr="ball-배경없음.png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2500298" y="5214950"/>
              <a:ext cx="842857" cy="842857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2657872" y="5220880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4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5</a:t>
              </a:r>
              <a:endParaRPr lang="ko-KR" alt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436331" y="5313213"/>
              <a:ext cx="31165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6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다</a:t>
              </a:r>
              <a:r>
                <a:rPr lang="ko-KR" altLang="en-US" sz="3600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섯</a:t>
              </a:r>
              <a:r>
                <a:rPr lang="ko-KR" altLang="en-US" sz="36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번째</a:t>
              </a:r>
              <a:r>
                <a:rPr lang="ko-KR" altLang="en-US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목차</a:t>
              </a:r>
              <a:endParaRPr lang="ko-KR" alt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</Words>
  <Application>Microsoft Office PowerPoint</Application>
  <PresentationFormat>화면 슬라이드 쇼(4:3)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Castle</dc:creator>
  <cp:lastModifiedBy>Castle</cp:lastModifiedBy>
  <cp:revision>3</cp:revision>
  <dcterms:created xsi:type="dcterms:W3CDTF">2013-02-20T07:04:23Z</dcterms:created>
  <dcterms:modified xsi:type="dcterms:W3CDTF">2013-02-20T07:28:45Z</dcterms:modified>
</cp:coreProperties>
</file>